
<file path=[Content_Types].xml><?xml version="1.0" encoding="utf-8"?>
<ns0:Types xmlns:ns0="http://schemas.openxmlformats.org/package/2006/content-types">
  <ns0:Default Extension="xml" ContentType="application/xml"/>
  <ns0:Default Extension="rels" ContentType="application/vnd.openxmlformats-package.relationships+xml"/>
  <ns0:Default Extension="jpeg" ContentType="image/jpeg"/>
  <ns0:Default Extension="jpg" ContentType="image/jpg"/>
  <ns0:Default Extension="svg" ContentType="image/svg+xml"/>
  <ns0:Default Extension="png" ContentType="image/png"/>
  <ns0:Default Extension="gif" ContentType="image/gif"/>
  <ns0:Default Extension="m4v" ContentType="video/mp4"/>
  <ns0:Default Extension="mp4" ContentType="video/mp4"/>
  <ns0:Default Extension="vml" ContentType="application/vnd.openxmlformats-officedocument.vmlDrawing"/>
  <ns0:Default Extension="xlsx" ContentType="application/vnd.openxmlformats-officedocument.spreadsheetml.sheet"/>
  <ns0:Override PartName="/ppt/presentation.xml" ContentType="application/vnd.openxmlformats-officedocument.presentationml.presentation.main+xml"/>
  <ns0:Override PartName="/ppt/notesMasters/notesMaster1.xml" ContentType="application/vnd.openxmlformats-officedocument.presentationml.notesMaster+xml"/>
  <ns0:Override PartName="/ppt/slideMasters/slideMaster1.xml" ContentType="application/vnd.openxmlformats-officedocument.presentationml.slideMaster+xml"/>
  <ns0:Override PartName="/ppt/slides/slide1.xml" ContentType="application/vnd.openxmlformats-officedocument.presentationml.slide+xml"/>
  <ns0:Override PartName="/ppt/slideMasters/slideMaster2.xml" ContentType="application/vnd.openxmlformats-officedocument.presentationml.slideMaster+xml"/>
  <ns0:Override PartName="/ppt/slides/slide2.xml" ContentType="application/vnd.openxmlformats-officedocument.presentationml.slide+xml"/>
  <ns0:Override PartName="/ppt/slideMasters/slideMaster3.xml" ContentType="application/vnd.openxmlformats-officedocument.presentationml.slideMaster+xml"/>
  <ns0:Override PartName="/ppt/slides/slide3.xml" ContentType="application/vnd.openxmlformats-officedocument.presentationml.slide+xml"/>
  <ns0:Override PartName="/ppt/slideMasters/slideMaster4.xml" ContentType="application/vnd.openxmlformats-officedocument.presentationml.slideMaster+xml"/>
  <ns0:Override PartName="/ppt/slides/slide4.xml" ContentType="application/vnd.openxmlformats-officedocument.presentationml.slide+xml"/>
  <ns0:Override PartName="/ppt/slideMasters/slideMaster5.xml" ContentType="application/vnd.openxmlformats-officedocument.presentationml.slideMaster+xml"/>
  <ns0:Override PartName="/ppt/slides/slide5.xml" ContentType="application/vnd.openxmlformats-officedocument.presentationml.slide+xml"/>
  <ns0:Override PartName="/ppt/slideMasters/slideMaster6.xml" ContentType="application/vnd.openxmlformats-officedocument.presentationml.slideMaster+xml"/>
  <ns0:Override PartName="/ppt/slides/slide6.xml" ContentType="application/vnd.openxmlformats-officedocument.presentationml.slide+xml"/>
  <ns0:Override PartName="/ppt/slideMasters/slideMaster7.xml" ContentType="application/vnd.openxmlformats-officedocument.presentationml.slideMaster+xml"/>
  <ns0:Override PartName="/ppt/slides/slide7.xml" ContentType="application/vnd.openxmlformats-officedocument.presentationml.slide+xml"/>
  <ns0:Override PartName="/ppt/slideMasters/slideMaster8.xml" ContentType="application/vnd.openxmlformats-officedocument.presentationml.slideMaster+xml"/>
  <ns0:Override PartName="/ppt/slides/slide8.xml" ContentType="application/vnd.openxmlformats-officedocument.presentationml.slide+xml"/>
  <ns0:Override PartName="/ppt/slideMasters/slideMaster9.xml" ContentType="application/vnd.openxmlformats-officedocument.presentationml.slideMaster+xml"/>
  <ns0:Override PartName="/ppt/slides/slide9.xml" ContentType="application/vnd.openxmlformats-officedocument.presentationml.slide+xml"/>
  <ns0:Override PartName="/ppt/slideMasters/slideMaster10.xml" ContentType="application/vnd.openxmlformats-officedocument.presentationml.slideMaster+xml"/>
  <ns0:Override PartName="/ppt/slides/slide10.xml" ContentType="application/vnd.openxmlformats-officedocument.presentationml.slide+xml"/>
  <ns0:Override PartName="/ppt/slideMasters/slideMaster11.xml" ContentType="application/vnd.openxmlformats-officedocument.presentationml.slideMaster+xml"/>
  <ns0:Override PartName="/ppt/slides/slide11.xml" ContentType="application/vnd.openxmlformats-officedocument.presentationml.slide+xml"/>
  <ns0:Override PartName="/ppt/slideMasters/slideMaster12.xml" ContentType="application/vnd.openxmlformats-officedocument.presentationml.slideMaster+xml"/>
  <ns0:Override PartName="/ppt/slides/slide12.xml" ContentType="application/vnd.openxmlformats-officedocument.presentationml.slide+xml"/>
  <ns0:Override PartName="/ppt/slideMasters/slideMaster13.xml" ContentType="application/vnd.openxmlformats-officedocument.presentationml.slideMaster+xml"/>
  <ns0:Override PartName="/ppt/slides/slide13.xml" ContentType="application/vnd.openxmlformats-officedocument.presentationml.slide+xml"/>
  <ns0:Override PartName="/ppt/presProps.xml" ContentType="application/vnd.openxmlformats-officedocument.presentationml.presProps+xml"/>
  <ns0:Override PartName="/ppt/viewProps.xml" ContentType="application/vnd.openxmlformats-officedocument.presentationml.viewProps+xml"/>
  <ns0:Override PartName="/ppt/theme/theme1.xml" ContentType="application/vnd.openxmlformats-officedocument.theme+xml"/>
  <ns0:Override PartName="/ppt/tableStyles.xml" ContentType="application/vnd.openxmlformats-officedocument.presentationml.tableStyles+xml"/>
  <ns0:Override PartName="/ppt/slideLayouts/slideLayout1.xml" ContentType="application/vnd.openxmlformats-officedocument.presentationml.slideLayout+xml"/>
  <ns0:Override PartName="/ppt/notesSlides/notesSlide1.xml" ContentType="application/vnd.openxmlformats-officedocument.presentationml.notesSlide+xml"/>
  <ns0:Override PartName="/ppt/notesSlides/notesSlide2.xml" ContentType="application/vnd.openxmlformats-officedocument.presentationml.notesSlide+xml"/>
  <ns0:Override PartName="/ppt/notesSlides/notesSlide3.xml" ContentType="application/vnd.openxmlformats-officedocument.presentationml.notesSlide+xml"/>
  <ns0:Override PartName="/ppt/notesSlides/notesSlide4.xml" ContentType="application/vnd.openxmlformats-officedocument.presentationml.notesSlide+xml"/>
  <ns0:Override PartName="/ppt/notesSlides/notesSlide5.xml" ContentType="application/vnd.openxmlformats-officedocument.presentationml.notesSlide+xml"/>
  <ns0:Override PartName="/ppt/notesSlides/notesSlide6.xml" ContentType="application/vnd.openxmlformats-officedocument.presentationml.notesSlide+xml"/>
  <ns0:Override PartName="/ppt/notesSlides/notesSlide7.xml" ContentType="application/vnd.openxmlformats-officedocument.presentationml.notesSlide+xml"/>
  <ns0:Override PartName="/ppt/notesSlides/notesSlide8.xml" ContentType="application/vnd.openxmlformats-officedocument.presentationml.notesSlide+xml"/>
  <ns0:Override PartName="/ppt/notesSlides/notesSlide9.xml" ContentType="application/vnd.openxmlformats-officedocument.presentationml.notesSlide+xml"/>
  <ns0:Override PartName="/ppt/notesSlides/notesSlide10.xml" ContentType="application/vnd.openxmlformats-officedocument.presentationml.notesSlide+xml"/>
  <ns0:Override PartName="/ppt/notesSlides/notesSlide11.xml" ContentType="application/vnd.openxmlformats-officedocument.presentationml.notesSlide+xml"/>
  <ns0:Override PartName="/ppt/notesSlides/notesSlide12.xml" ContentType="application/vnd.openxmlformats-officedocument.presentationml.notesSlide+xml"/>
  <ns0:Override PartName="/ppt/notesSlides/notesSlide13.xml" ContentType="application/vnd.openxmlformats-officedocument.presentationml.notesSlide+xml"/>
  <ns0:Override PartName="/docProps/core.xml" ContentType="application/vnd.openxmlformats-package.core-properties+xml"/>
  <ns0:Override PartName="/docProps/app.xml" ContentType="application/vnd.openxmlformats-officedocument.extended-properties+xml"/>
  <ns0:Override PartName="/docProps/custom.xml" ContentType="application/vnd.openxmlformats-officedocument.custom-properties+xml"/>
</ns0: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e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jpe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image" Target="../media/image-11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image" Target="../media/image-12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jpe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1500188"/>
            <a:ext cx="80010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智能演示文稿创作新范式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571500" y="2243138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150"/>
              </a:lnSpc>
              <a:buNone/>
            </a:pPr>
            <a:endParaRPr lang="en-US" sz="2250" dirty="0"/>
          </a:p>
        </p:txBody>
      </p:sp>
      <p:sp>
        <p:nvSpPr>
          <p:cNvPr id="5" name="Shape 2"/>
          <p:cNvSpPr/>
          <p:nvPr/>
        </p:nvSpPr>
        <p:spPr>
          <a:xfrm>
            <a:off x="4269581" y="2976563"/>
            <a:ext cx="604838" cy="114300"/>
          </a:xfrm>
          <a:prstGeom prst="rect">
            <a:avLst/>
          </a:prstGeom>
          <a:solidFill>
            <a:srgbClr val="FEA262"/>
          </a:solidFill>
          <a:ln/>
        </p:spPr>
      </p:sp>
      <p:sp>
        <p:nvSpPr>
          <p:cNvPr id="6" name="Text 3"/>
          <p:cNvSpPr/>
          <p:nvPr/>
        </p:nvSpPr>
        <p:spPr>
          <a:xfrm>
            <a:off x="571500" y="3424238"/>
            <a:ext cx="80010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25"/>
              </a:lnSpc>
              <a:buNone/>
            </a:pPr>
            <a:r>
              <a:rPr lang="en-US" sz="1200" b="1" dirty="0">
                <a:solidFill>
                  <a:srgbClr val="3E3E3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124124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多模态内容协同：图文排版与配色方案自动化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00050" y="1447800"/>
            <a:ext cx="2781151" cy="25479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2475" y="2228850"/>
            <a:ext cx="2076301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智能配图生成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752475" y="2519363"/>
            <a:ext cx="2076301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AI根据文本内容自动识别关键概念，生成匹配的量子计算、电路结构等专业示意图。通过文生图技术实现科技感插画一键嵌入，提升演示专业度与视觉表现力。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181201" y="1447800"/>
            <a:ext cx="2781151" cy="254793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533626" y="2228850"/>
            <a:ext cx="2076301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动态排版优化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3533626" y="2519363"/>
            <a:ext cx="2076301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系统实时分析幻灯片元素分布，智能调整图文比例与布局结构。支持多设备自适应显示，确保在不同屏幕尺寸下均保持美观与信息清晰。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5962352" y="1447800"/>
            <a:ext cx="2781151" cy="254793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314777" y="2228850"/>
            <a:ext cx="2076301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主题化色彩同步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6314777" y="2519363"/>
            <a:ext cx="2076301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输入‘量子科技’等主题后，AI自动提取行业视觉特征，生成蓝紫渐变等科技感配色方案。全篇色调一键统一，强化品牌一致性与观众认知体验。</a:t>
            </a:r>
            <a:endParaRPr lang="en-US" sz="10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16146" b="16146"/>
          <a:stretch/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跨语言支持与学术化表达润饰技巧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400050" y="1447800"/>
            <a:ext cx="2085975" cy="27574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2475" y="2228850"/>
            <a:ext cx="138112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多语种生成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752475" y="2519363"/>
            <a:ext cx="1381125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AI工具支持中、英、日、韩等十余种语言的PPT自动生成，适用于国际化学术汇报与跨国团队协作，确保内容准确传达。</a:t>
            </a:r>
            <a:endParaRPr lang="en-US" sz="10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2486025" y="1447800"/>
            <a:ext cx="2085975" cy="27574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838450" y="2228850"/>
            <a:ext cx="138112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智能翻译润色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2838450" y="2519363"/>
            <a:ext cx="13811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系统可自动优化非母语表达的语法与用词，提升学术文本的专业性与流畅度，避免语言歧义影响观点传递。</a:t>
            </a:r>
            <a:endParaRPr lang="en-US" sz="10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4572000" y="1447800"/>
            <a:ext cx="2085975" cy="275748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924425" y="2228850"/>
            <a:ext cx="138112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术语统一管理</a:t>
            </a:r>
            <a:endParaRPr lang="en-US" sz="1200" dirty="0"/>
          </a:p>
        </p:txBody>
      </p:sp>
      <p:sp>
        <p:nvSpPr>
          <p:cNvPr id="15" name="Text 8"/>
          <p:cNvSpPr/>
          <p:nvPr/>
        </p:nvSpPr>
        <p:spPr>
          <a:xfrm>
            <a:off x="4924425" y="2519363"/>
            <a:ext cx="13811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通过识别量子计算等专业领域关键词，AI自动匹配标准术语库，保障跨语言场景下的概念一致性与科学严谨性。</a:t>
            </a:r>
            <a:endParaRPr lang="en-US" sz="1050" dirty="0"/>
          </a:p>
        </p:txBody>
      </p:sp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6657975" y="1447800"/>
            <a:ext cx="2085975" cy="2757488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7010400" y="2228850"/>
            <a:ext cx="1381125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学术风格适配</a:t>
            </a:r>
            <a:endParaRPr lang="en-US" sz="1200" dirty="0"/>
          </a:p>
        </p:txBody>
      </p:sp>
      <p:sp>
        <p:nvSpPr>
          <p:cNvPr id="18" name="Text 10"/>
          <p:cNvSpPr/>
          <p:nvPr/>
        </p:nvSpPr>
        <p:spPr>
          <a:xfrm>
            <a:off x="7010400" y="2519363"/>
            <a:ext cx="13811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可根据学科规范推荐答辩、期刊汇报等模板风格，自动调整语态与结构，增强演示文稿的学术表达力与逻辑性。</a:t>
            </a:r>
            <a:endParaRPr lang="en-US" sz="10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0391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18009" r="18009" t="0" b="0"/>
          <a:stretch/>
        </p:blipFill>
        <p:spPr>
          <a:xfrm>
            <a:off x="0" y="0"/>
            <a:ext cx="9144000" cy="80391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从初稿到成品：后期编辑与个性化定制的关键节点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8333" b="8333"/>
          <a:stretch/>
        </p:blipFill>
        <p:spPr>
          <a:xfrm>
            <a:off x="571500" y="1428750"/>
            <a:ext cx="1714500" cy="14287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6750" y="3048000"/>
            <a:ext cx="1524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初稿优化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666750" y="3295650"/>
            <a:ext cx="1524000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AI生成的初稿需结合具体场景调整逻辑结构与内容深度，确保信息传达准确。通过增删章节提升叙事连贯性，强化核心观点表达。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8333" b="8333"/>
          <a:stretch/>
        </p:blipFill>
        <p:spPr>
          <a:xfrm>
            <a:off x="2667000" y="1428750"/>
            <a:ext cx="1714500" cy="14287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762250" y="3048000"/>
            <a:ext cx="1524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视觉定制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762250" y="3295650"/>
            <a:ext cx="15240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根据品牌或主题风格替换配色、字体与图标，实现视觉统一。利用模板切换功能快速尝试多种设计风格，提高审美适配度。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8333" b="8333"/>
          <a:stretch/>
        </p:blipFill>
        <p:spPr>
          <a:xfrm>
            <a:off x="4762500" y="1428750"/>
            <a:ext cx="1714500" cy="142875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857750" y="3048000"/>
            <a:ext cx="1524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图表精修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857750" y="3295650"/>
            <a:ext cx="15240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对自动生成的图表进行数据校准与样式优化，增强可读性。添加动态效果或注释说明，帮助观众更好理解复杂信息。</a:t>
            </a:r>
            <a:endParaRPr lang="en-US" sz="10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8333" b="8333"/>
          <a:stretch/>
        </p:blipFill>
        <p:spPr>
          <a:xfrm>
            <a:off x="6858000" y="1428750"/>
            <a:ext cx="1714500" cy="142875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953250" y="3048000"/>
            <a:ext cx="1524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语义润饰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6953250" y="3295650"/>
            <a:ext cx="15240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借助AI润色工具提升语言的专业性与流畅度，尤其适用于学术汇报或多语种场景。调整措辞以匹配受众认知水平与专业背景。</a:t>
            </a:r>
            <a:endParaRPr lang="en-US" sz="105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8333" b="8333"/>
          <a:stretch/>
        </p:blipFill>
        <p:spPr>
          <a:xfrm>
            <a:off x="571500" y="4838700"/>
            <a:ext cx="1714500" cy="142875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666750" y="6457950"/>
            <a:ext cx="1524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交互增强</a:t>
            </a:r>
            <a:endParaRPr lang="en-US" sz="1200" dirty="0"/>
          </a:p>
        </p:txBody>
      </p:sp>
      <p:sp>
        <p:nvSpPr>
          <p:cNvPr id="20" name="Text 12"/>
          <p:cNvSpPr/>
          <p:nvPr/>
        </p:nvSpPr>
        <p:spPr>
          <a:xfrm>
            <a:off x="666750" y="6705600"/>
            <a:ext cx="15240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在关键页面添加超链接、动画路径或演讲者备注，提升演示互动性。合理运用过渡效果引导观众注意力，突出重点内容。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2014538"/>
            <a:ext cx="80010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THANKS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3014663"/>
            <a:ext cx="604838" cy="114300"/>
          </a:xfrm>
          <a:prstGeom prst="rect">
            <a:avLst/>
          </a:prstGeom>
          <a:solidFill>
            <a:srgbClr val="FEA262"/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3462337"/>
            <a:ext cx="8001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3E3E3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PPT内容由千问AI生成，访问qianwen.com智能生成更多PPT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6452" b="6452"/>
          <a:stretch/>
        </p:blipFill>
        <p:spPr>
          <a:xfrm>
            <a:off x="0" y="0"/>
            <a:ext cx="295275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3433763"/>
            <a:ext cx="1857375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content</a:t>
            </a:r>
            <a:endParaRPr lang="en-US" sz="3750" dirty="0"/>
          </a:p>
        </p:txBody>
      </p:sp>
      <p:sp>
        <p:nvSpPr>
          <p:cNvPr id="6" name="Text 2"/>
          <p:cNvSpPr/>
          <p:nvPr/>
        </p:nvSpPr>
        <p:spPr>
          <a:xfrm>
            <a:off x="571500" y="4176713"/>
            <a:ext cx="180975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E3E3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目录</a:t>
            </a:r>
            <a:endParaRPr lang="en-US" sz="2250" dirty="0"/>
          </a:p>
        </p:txBody>
      </p:sp>
      <p:sp>
        <p:nvSpPr>
          <p:cNvPr id="7" name="Text 3"/>
          <p:cNvSpPr/>
          <p:nvPr/>
        </p:nvSpPr>
        <p:spPr>
          <a:xfrm>
            <a:off x="3524250" y="1931194"/>
            <a:ext cx="35242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038"/>
              </a:lnSpc>
              <a:buNone/>
            </a:pPr>
            <a:r>
              <a:rPr lang="en-US" sz="1875" b="1" dirty="0">
                <a:solidFill>
                  <a:srgbClr val="FEA2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01</a:t>
            </a:r>
            <a:endParaRPr lang="en-US" sz="1875" dirty="0"/>
          </a:p>
        </p:txBody>
      </p:sp>
      <p:sp>
        <p:nvSpPr>
          <p:cNvPr id="8" name="Text 4"/>
          <p:cNvSpPr/>
          <p:nvPr/>
        </p:nvSpPr>
        <p:spPr>
          <a:xfrm>
            <a:off x="3990975" y="200263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AI赋能下的演示文稿革新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3990975" y="225028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3524250" y="2559844"/>
            <a:ext cx="35242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038"/>
              </a:lnSpc>
              <a:buNone/>
            </a:pPr>
            <a:r>
              <a:rPr lang="en-US" sz="1875" b="1" dirty="0">
                <a:solidFill>
                  <a:srgbClr val="FEA2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1875" dirty="0"/>
          </a:p>
        </p:txBody>
      </p:sp>
      <p:sp>
        <p:nvSpPr>
          <p:cNvPr id="11" name="Text 7"/>
          <p:cNvSpPr/>
          <p:nvPr/>
        </p:nvSpPr>
        <p:spPr>
          <a:xfrm>
            <a:off x="3990975" y="263128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高效创作路径与实践策略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3990975" y="2878931"/>
            <a:ext cx="4581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2647950"/>
            <a:ext cx="4762500" cy="1333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AI赋能下的演示文稿革新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FFFFFF">
              <a:alpha val="3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>
                    <a:alpha val="95000"/>
                  </a:srgbClr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01</a:t>
            </a:r>
            <a:endParaRPr lang="en-US" sz="22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传统PPT制作面临的效率瓶颈与设计挑战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71500" y="20002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耗时冗长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71500" y="2247900"/>
            <a:ext cx="1714500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传统PPT制作需手动撰写内容、调整排版与配色，流程繁琐。从构思到成稿常耗费数小时甚至数天，效率低下，难以应对紧急汇报需求。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2667000" y="20002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设计门槛高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2667000" y="22479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专业视觉效果依赖设计经验，非专业人士易陷入字体混乱、配色刺眼等问题。模板套用僵化，缺乏个性化表达，影响演示说服力。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4762500" y="20002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内容组织难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4762500" y="22479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逻辑结构搭建依赖个人思维清晰度，常出现重点模糊、层次混乱的情况。学术或技术主题如量子计算更需严谨框架，人工梳理负担重。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6858000" y="2000250"/>
            <a:ext cx="1714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协同成本高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6858000" y="2247900"/>
            <a:ext cx="1714500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多人协作时版本管理复杂，修改意见整合困难。跨部门或远程合作中，格式不统一、反馈延迟等问题进一步拖慢整体进度。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16146" b="16146"/>
          <a:stretch/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人工智能技术如何重构内容生成与视觉表达流程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从文本到幻灯片：一键生成背后的深度学习机制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71500" y="2000250"/>
            <a:ext cx="2413000" cy="2143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FEA2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01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71500" y="2328863"/>
            <a:ext cx="2413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语义解析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71500" y="2576513"/>
            <a:ext cx="24130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深度学习模型通过自然语言处理技术，精准识别用户输入的文本主题与逻辑结构，提取关键概念和层级关系，为幻灯片内容布局提供智能依据。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3365500" y="2000250"/>
            <a:ext cx="2413000" cy="2143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FEA2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3365500" y="2328863"/>
            <a:ext cx="2413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结构生成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3365500" y="2576513"/>
            <a:ext cx="24130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基于理解的语义框架，AI自动构建符合演示逻辑的大纲结构，实现从段落到章节的合理划分，并支持多级目录动态调整。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6159500" y="2000250"/>
            <a:ext cx="2413000" cy="2143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FEA26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03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6159500" y="2328863"/>
            <a:ext cx="2413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视觉映射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6159500" y="2576513"/>
            <a:ext cx="24130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系统将文本信息与视觉元素库智能匹配，利用生成对抗网络和注意力机制，自动完成图文排版、配色方案与动画设计，提升表现力。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16146" b="16146"/>
          <a:stretch/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主流AI生成平台的核心能力对比与场景适配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81000" y="2000250"/>
            <a:ext cx="8382000" cy="23717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95313" y="3205163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AI生成PPT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595313" y="3457575"/>
            <a:ext cx="236220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主流AI办公工具如博思AIPPT、WPS灵犀等，利用自然语言处理与设计自动化技术，实现从文本到PPT的快速生成，大幅提升内容创作效率。</a:t>
            </a:r>
            <a:endParaRPr lang="en-US" sz="1050" dirty="0"/>
          </a:p>
        </p:txBody>
      </p:sp>
      <p:sp>
        <p:nvSpPr>
          <p:cNvPr id="10" name="Text 5"/>
          <p:cNvSpPr/>
          <p:nvPr/>
        </p:nvSpPr>
        <p:spPr>
          <a:xfrm>
            <a:off x="595313" y="2038350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功能差异分析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595313" y="2290763"/>
            <a:ext cx="236220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不同平台各有侧重，Kimi擅长学术逻辑构建，Designs.ai强于视觉设计与演讲协同，满足教育、商业等多样化应用场景需求。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6186488" y="2038350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场景化模板匹配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6186488" y="2290763"/>
            <a:ext cx="236220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教育场景偏好思维导图式结构以清晰呈现知识体系，商业汇报则强调设计质感与品牌风格统一，AI需智能推荐适配模板。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6186488" y="3205163"/>
            <a:ext cx="2362200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专业内容支持</a:t>
            </a:r>
            <a:endParaRPr lang="en-US" sz="1200" dirty="0"/>
          </a:p>
        </p:txBody>
      </p:sp>
      <p:sp>
        <p:nvSpPr>
          <p:cNvPr id="15" name="Text 10"/>
          <p:cNvSpPr/>
          <p:nvPr/>
        </p:nvSpPr>
        <p:spPr>
          <a:xfrm>
            <a:off x="6186488" y="3457575"/>
            <a:ext cx="236220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以‘量子计算原理’为例，AI可自动生成包含核心概念的逻辑架构，并匹配科技感视觉模板，有效支撑科研领域的专业化演示需求。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2647950"/>
            <a:ext cx="4762500" cy="1333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高效创作路径与实践策略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FFFFFF">
              <a:alpha val="3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>
                    <a:alpha val="95000"/>
                  </a:srgbClr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22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16146" b="16146"/>
          <a:stretch/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基于语义理解的大纲智能构建方法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81000" y="1428750"/>
            <a:ext cx="8382000" cy="33051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28675" y="1571625"/>
            <a:ext cx="16430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615CE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01</a:t>
            </a:r>
            <a:endParaRPr lang="en-US" sz="1875" dirty="0"/>
          </a:p>
        </p:txBody>
      </p:sp>
      <p:sp>
        <p:nvSpPr>
          <p:cNvPr id="9" name="Text 4"/>
          <p:cNvSpPr/>
          <p:nvPr/>
        </p:nvSpPr>
        <p:spPr>
          <a:xfrm>
            <a:off x="771525" y="2038350"/>
            <a:ext cx="1700213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理解用户主题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771525" y="2290763"/>
            <a:ext cx="1700213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AI通过自然语言处理技术，深入解析用户输入的主题与上下文，准确捕捉核心意图。</a:t>
            </a:r>
            <a:endParaRPr lang="en-US" sz="1050" dirty="0"/>
          </a:p>
        </p:txBody>
      </p:sp>
      <p:sp>
        <p:nvSpPr>
          <p:cNvPr id="11" name="Text 6"/>
          <p:cNvSpPr/>
          <p:nvPr/>
        </p:nvSpPr>
        <p:spPr>
          <a:xfrm>
            <a:off x="2795588" y="1571625"/>
            <a:ext cx="16430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9642D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1875" dirty="0"/>
          </a:p>
        </p:txBody>
      </p:sp>
      <p:sp>
        <p:nvSpPr>
          <p:cNvPr id="12" name="Text 7"/>
          <p:cNvSpPr/>
          <p:nvPr/>
        </p:nvSpPr>
        <p:spPr>
          <a:xfrm>
            <a:off x="2738438" y="2038350"/>
            <a:ext cx="1700213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识别关键概念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2738438" y="2290763"/>
            <a:ext cx="1700213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精准提取文本中的关键概念，并分析其间的逻辑关联，为结构化表达奠定基础。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4762500" y="1571625"/>
            <a:ext cx="16430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F9912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03</a:t>
            </a:r>
            <a:endParaRPr lang="en-US" sz="1875" dirty="0"/>
          </a:p>
        </p:txBody>
      </p:sp>
      <p:sp>
        <p:nvSpPr>
          <p:cNvPr id="15" name="Text 10"/>
          <p:cNvSpPr/>
          <p:nvPr/>
        </p:nvSpPr>
        <p:spPr>
          <a:xfrm>
            <a:off x="4705350" y="2038350"/>
            <a:ext cx="1700213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构建语义网络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4705350" y="2290763"/>
            <a:ext cx="1700213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基于语义关系自动建立概念网络，支持多层级汇报框架的智能生成。</a:t>
            </a:r>
            <a:endParaRPr lang="en-US" sz="1050" dirty="0"/>
          </a:p>
        </p:txBody>
      </p:sp>
      <p:sp>
        <p:nvSpPr>
          <p:cNvPr id="17" name="Text 12"/>
          <p:cNvSpPr/>
          <p:nvPr/>
        </p:nvSpPr>
        <p:spPr>
          <a:xfrm>
            <a:off x="6729413" y="1571625"/>
            <a:ext cx="16430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5BB1E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04</a:t>
            </a:r>
            <a:endParaRPr lang="en-US" sz="1875" dirty="0"/>
          </a:p>
        </p:txBody>
      </p:sp>
      <p:sp>
        <p:nvSpPr>
          <p:cNvPr id="18" name="Text 13"/>
          <p:cNvSpPr/>
          <p:nvPr/>
        </p:nvSpPr>
        <p:spPr>
          <a:xfrm>
            <a:off x="6672263" y="2038350"/>
            <a:ext cx="1700213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划分内容结构</a:t>
            </a:r>
            <a:endParaRPr lang="en-US" sz="1200" dirty="0"/>
          </a:p>
        </p:txBody>
      </p:sp>
      <p:sp>
        <p:nvSpPr>
          <p:cNvPr id="19" name="Text 14"/>
          <p:cNvSpPr/>
          <p:nvPr/>
        </p:nvSpPr>
        <p:spPr>
          <a:xfrm>
            <a:off x="6672263" y="2290763"/>
            <a:ext cx="1700213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合理组织章节与子议题，确保符合人类认知习惯和专业场景需求。</a:t>
            </a:r>
            <a:endParaRPr lang="en-US" sz="1050" dirty="0"/>
          </a:p>
        </p:txBody>
      </p:sp>
      <p:sp>
        <p:nvSpPr>
          <p:cNvPr id="20" name="Text 15"/>
          <p:cNvSpPr/>
          <p:nvPr/>
        </p:nvSpPr>
        <p:spPr>
          <a:xfrm>
            <a:off x="866775" y="3309938"/>
            <a:ext cx="16430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0DBEB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05</a:t>
            </a:r>
            <a:endParaRPr lang="en-US" sz="1875" dirty="0"/>
          </a:p>
        </p:txBody>
      </p:sp>
      <p:sp>
        <p:nvSpPr>
          <p:cNvPr id="21" name="Text 16"/>
          <p:cNvSpPr/>
          <p:nvPr/>
        </p:nvSpPr>
        <p:spPr>
          <a:xfrm>
            <a:off x="809625" y="3776663"/>
            <a:ext cx="1700213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优化逻辑关系</a:t>
            </a:r>
            <a:endParaRPr lang="en-US" sz="1200" dirty="0"/>
          </a:p>
        </p:txBody>
      </p:sp>
      <p:sp>
        <p:nvSpPr>
          <p:cNvPr id="22" name="Text 17"/>
          <p:cNvSpPr/>
          <p:nvPr/>
        </p:nvSpPr>
        <p:spPr>
          <a:xfrm>
            <a:off x="809625" y="4029075"/>
            <a:ext cx="1700213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识别因果、并列与递进关系，动态调整大纲以增强论述连贯性。</a:t>
            </a:r>
            <a:endParaRPr lang="en-US" sz="1050" dirty="0"/>
          </a:p>
        </p:txBody>
      </p:sp>
      <p:sp>
        <p:nvSpPr>
          <p:cNvPr id="23" name="Text 18"/>
          <p:cNvSpPr/>
          <p:nvPr/>
        </p:nvSpPr>
        <p:spPr>
          <a:xfrm>
            <a:off x="2833688" y="3309938"/>
            <a:ext cx="1643063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C9559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06</a:t>
            </a:r>
            <a:endParaRPr lang="en-US" sz="1875" dirty="0"/>
          </a:p>
        </p:txBody>
      </p:sp>
      <p:sp>
        <p:nvSpPr>
          <p:cNvPr id="24" name="Text 19"/>
          <p:cNvSpPr/>
          <p:nvPr/>
        </p:nvSpPr>
        <p:spPr>
          <a:xfrm>
            <a:off x="2776538" y="3776663"/>
            <a:ext cx="1700213" cy="252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8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动态扩展建议</a:t>
            </a:r>
            <a:endParaRPr lang="en-US" sz="1200" dirty="0"/>
          </a:p>
        </p:txBody>
      </p:sp>
      <p:sp>
        <p:nvSpPr>
          <p:cNvPr id="25" name="Text 20"/>
          <p:cNvSpPr/>
          <p:nvPr/>
        </p:nvSpPr>
        <p:spPr>
          <a:xfrm>
            <a:off x="2776538" y="4029075"/>
            <a:ext cx="1700213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支持关键词触发智能补充，快速添加背景、案例等内容，提升内容完整性。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2026-01-22T05:44:38Z</dcterms:created>
  <dcterms:modified xsi:type="dcterms:W3CDTF">2026-01-22T05:44:38Z</dcterms:modified>
</cp:coreProperties>
</file>

<file path=docProps/custom.xml><?xml version="1.0" encoding="utf-8"?>
<ns0:Properties xmlns:ns0="http://schemas.openxmlformats.org/officeDocument/2006/custom-properties" xmlns:ns1="http://schemas.openxmlformats.org/officeDocument/2006/docPropsVTypes" xmlns="http://schemas.openxmlformats.org/officeDocument/2006/custom-properties" xmlns:vt="http://schemas.openxmlformats.org/officeDocument/2006/docPropsVTypes">
  <ns0:property fmtid="{D5CDD505-2E9C-101B-9397-08002B2CF9AE}" pid="2" name="AIGC">
    <ns1:lpwstr>{"Label": 1, "ContentProducer": "001191330110MADHPQQY7L10000", "ProduceID": "a25c197e4704ef0d36f77d7b8e6350b4", "ReservedCode1": "67678909419ed51ad519fd07e9c54bd00dea5acb6d973e64f7e20ca36cfd94af", "ContentPropagator": "001191330110MADHPQQY7L10000", "PropagateID": "a25c197e4704ef0d36f77d7b8e6350b4", "ReservedCode2": ""}</ns1:lpwstr>
  </ns0:property>
</ns0:Properties>
</file>